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8" r:id="rId5"/>
    <p:sldId id="262" r:id="rId6"/>
    <p:sldId id="264" r:id="rId7"/>
    <p:sldId id="266" r:id="rId8"/>
    <p:sldId id="270" r:id="rId9"/>
    <p:sldId id="257" r:id="rId10"/>
    <p:sldId id="259" r:id="rId11"/>
    <p:sldId id="260" r:id="rId12"/>
    <p:sldId id="261" r:id="rId13"/>
    <p:sldId id="263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B93F-4615-4480-A1B2-558CD65C1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3190A-7177-498F-9990-FB17FFBAA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EFB4-B46F-415A-ACE7-64C5CFD1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B4B48-5354-46D2-A1C2-D2906ECD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A0C0-A4BC-4F26-8011-CA5CA885F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01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7277D-7F28-4E02-B0B5-1F05774B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FA28EC-4806-4152-A7B2-3B8585BB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222B1-C0E2-4060-81FA-23EDC663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8DA37-303F-44B1-88A4-2AF4B8D7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96774-5C9A-4ABD-B1C7-ED601735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5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3A40AE-72EF-429C-922F-0ADB7B51C3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F774E-66F2-4B0B-B08A-83FDBC574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EC0D8-B87D-4C60-905D-22FE24DB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76992-CB38-4068-82DF-97478675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FD2E3-0F9C-4B90-9351-84AE35E6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5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D8E8-88F8-488F-BAEF-9A0B7730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791E7-BD66-43BF-83FD-34827A78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E6EC1-74A1-4F2C-AED4-89AB46F5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9F4C3-B6C6-4609-8B11-BE7C04A1A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A3BB-80F4-47F5-844F-E5ECAAC37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52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C5EE-A32C-45B6-ADA4-67FC759D9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C294-FF3E-4EE7-BC58-592F5A4B1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876EB-1D18-483A-8713-962B10072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681C1-1855-4A1B-BCFE-57A98CCE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13055-40F9-426E-953B-A5BBDF8F0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40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82393-7002-4ED2-B304-479C1A41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5DFC9-E84A-4642-860D-C00D5966D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BF004-ADD5-4177-9363-1B3159D9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1DC1E-2A35-456F-B0BF-0CBFB386B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C5008-07F9-44B0-A51F-E8F6E5A2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466A1-A0F8-4A0F-8C00-90A403CF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6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8D34-3608-4308-88FA-03F6BA27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3A809-65D7-448D-A8CC-B4F03D9CE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EF1555-476E-4AD7-B6E1-5A6CE7C95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0C3B3-3D4C-45D0-A330-DAF6EA7C9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098A14-F8B2-4487-8533-3A598608C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29075-CE4D-4F62-BFC1-72C42C5E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5FF1EC-BC55-45A0-9C44-242627D3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8C488-AD16-4588-9DF8-E5E7F00E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01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CF6F-08DF-45D9-AF69-5DC5B4DFE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202F8-5F61-4E9C-B9B3-B8B6371EF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976F1-867E-4825-AADC-A51C30AD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45584-9DF0-43EC-8C6B-7A6709E3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2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27158-8503-49F4-A680-F180002A8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B26308-90BE-4BF2-8176-FB60F7F9A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E428A-5143-4FDD-B8C9-01AA6273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0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ABB6D-BA4A-4946-827E-98CB1E4B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6681D-FDD9-4D9D-A223-7692C1661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0896-C98D-4DC7-9BA2-D1D1F76DD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34040-8CBB-4762-B2B5-75F1CE60B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99B7B-1339-470F-9A75-2A3AC118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49D73-BB0C-41F1-AC30-1F2E55E7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14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B4FE-A91A-4CA7-B4B1-30BD298B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C7ACD-0E7F-4A4F-AC9B-DFD38374E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5C4C7-2B2F-4079-859B-C99F3020A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11BD34-208D-480D-A44B-64DE332C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B26DF-F67F-43F7-994B-73E27F1F8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1A0C4-B1D2-4A63-9793-BB64874B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43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E98863-4F66-4A12-A7DF-5EC4C525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BC6AA-3BE6-413F-B203-D0740631D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905A9-7A92-487C-B35F-D4BBD545F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EBB18-B405-44C5-83E3-094E86B3F716}" type="datetimeFigureOut">
              <a:rPr lang="en-GB" smtClean="0"/>
              <a:t>22/11/2019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86920-70C1-4361-88FA-792DD00BD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6255B-A69B-4DAE-AC2F-5689E4630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DFDE-0C94-458C-84BD-BC6FA101C4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9C8A9-CEE1-475E-82A4-24889D660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Red Rebel Brigade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4F317-B11D-49D7-9358-335EB3E04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/>
              <a:t>Extinction Rebellion</a:t>
            </a:r>
          </a:p>
        </p:txBody>
      </p:sp>
      <p:pic>
        <p:nvPicPr>
          <p:cNvPr id="1026" name="Picture 2" descr="Image result for red rebel brigade">
            <a:extLst>
              <a:ext uri="{FF2B5EF4-FFF2-40B4-BE49-F238E27FC236}">
                <a16:creationId xmlns:a16="http://schemas.microsoft.com/office/drawing/2014/main" id="{B970614E-47E8-4E52-91E7-0826312E6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7" b="14983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11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ed rebel brigade">
            <a:extLst>
              <a:ext uri="{FF2B5EF4-FFF2-40B4-BE49-F238E27FC236}">
                <a16:creationId xmlns:a16="http://schemas.microsoft.com/office/drawing/2014/main" id="{DB03CAF4-65C3-4DB4-B3F2-5210DCB85E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 b="82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5F5289-4A2E-4B12-94FD-57CD38672361}"/>
              </a:ext>
            </a:extLst>
          </p:cNvPr>
          <p:cNvSpPr txBox="1"/>
          <p:nvPr/>
        </p:nvSpPr>
        <p:spPr>
          <a:xfrm>
            <a:off x="133350" y="6229350"/>
            <a:ext cx="219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Victory</a:t>
            </a:r>
            <a:r>
              <a:rPr lang="en-GB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947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ed rebel brigade">
            <a:extLst>
              <a:ext uri="{FF2B5EF4-FFF2-40B4-BE49-F238E27FC236}">
                <a16:creationId xmlns:a16="http://schemas.microsoft.com/office/drawing/2014/main" id="{67182267-B891-4166-8A2C-F3F1F9644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" b="1466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A453C4-BE42-47E8-8B0D-9A99411198BB}"/>
              </a:ext>
            </a:extLst>
          </p:cNvPr>
          <p:cNvSpPr txBox="1"/>
          <p:nvPr/>
        </p:nvSpPr>
        <p:spPr>
          <a:xfrm>
            <a:off x="170180" y="6153150"/>
            <a:ext cx="372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Appealing/ Pleading</a:t>
            </a:r>
          </a:p>
        </p:txBody>
      </p:sp>
    </p:spTree>
    <p:extLst>
      <p:ext uri="{BB962C8B-B14F-4D97-AF65-F5344CB8AC3E}">
        <p14:creationId xmlns:p14="http://schemas.microsoft.com/office/powerpoint/2010/main" val="411885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33A63434-5CF3-454F-A045-F35B971C7F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3" b="299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5E2A2B-1009-4C61-AB5E-38DA4B51BB92}"/>
              </a:ext>
            </a:extLst>
          </p:cNvPr>
          <p:cNvSpPr txBox="1"/>
          <p:nvPr/>
        </p:nvSpPr>
        <p:spPr>
          <a:xfrm>
            <a:off x="161924" y="6210300"/>
            <a:ext cx="268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Sorrow/ Grief</a:t>
            </a:r>
          </a:p>
        </p:txBody>
      </p:sp>
    </p:spTree>
    <p:extLst>
      <p:ext uri="{BB962C8B-B14F-4D97-AF65-F5344CB8AC3E}">
        <p14:creationId xmlns:p14="http://schemas.microsoft.com/office/powerpoint/2010/main" val="2527620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4 people, sky and outdoor">
            <a:extLst>
              <a:ext uri="{FF2B5EF4-FFF2-40B4-BE49-F238E27FC236}">
                <a16:creationId xmlns:a16="http://schemas.microsoft.com/office/drawing/2014/main" id="{7B1D62A1-51B0-4354-B9B1-97D3749402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9" b="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D6CB72-B057-47CB-AD73-701547EEA3BA}"/>
              </a:ext>
            </a:extLst>
          </p:cNvPr>
          <p:cNvSpPr txBox="1"/>
          <p:nvPr/>
        </p:nvSpPr>
        <p:spPr>
          <a:xfrm>
            <a:off x="217170" y="6251575"/>
            <a:ext cx="122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Hope</a:t>
            </a:r>
          </a:p>
        </p:txBody>
      </p:sp>
    </p:spTree>
    <p:extLst>
      <p:ext uri="{BB962C8B-B14F-4D97-AF65-F5344CB8AC3E}">
        <p14:creationId xmlns:p14="http://schemas.microsoft.com/office/powerpoint/2010/main" val="258198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may contain: 1 person">
            <a:extLst>
              <a:ext uri="{FF2B5EF4-FFF2-40B4-BE49-F238E27FC236}">
                <a16:creationId xmlns:a16="http://schemas.microsoft.com/office/drawing/2014/main" id="{F81BA019-62E7-4386-9233-7B5B0952C9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8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2A3482-C956-4C29-9B33-8F4B8A1940A0}"/>
              </a:ext>
            </a:extLst>
          </p:cNvPr>
          <p:cNvSpPr txBox="1"/>
          <p:nvPr/>
        </p:nvSpPr>
        <p:spPr>
          <a:xfrm>
            <a:off x="217170" y="6251575"/>
            <a:ext cx="577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Love </a:t>
            </a:r>
          </a:p>
        </p:txBody>
      </p:sp>
    </p:spTree>
    <p:extLst>
      <p:ext uri="{BB962C8B-B14F-4D97-AF65-F5344CB8AC3E}">
        <p14:creationId xmlns:p14="http://schemas.microsoft.com/office/powerpoint/2010/main" val="503752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may contain: 1 person, flower and outdoor">
            <a:extLst>
              <a:ext uri="{FF2B5EF4-FFF2-40B4-BE49-F238E27FC236}">
                <a16:creationId xmlns:a16="http://schemas.microsoft.com/office/drawing/2014/main" id="{64402689-D8B2-469B-98BF-2C88814FB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r="16803" b="-2"/>
          <a:stretch/>
        </p:blipFill>
        <p:spPr bwMode="auto">
          <a:xfrm>
            <a:off x="6384542" y="0"/>
            <a:ext cx="4450080" cy="47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may contain: 1 person, close-up">
            <a:extLst>
              <a:ext uri="{FF2B5EF4-FFF2-40B4-BE49-F238E27FC236}">
                <a16:creationId xmlns:a16="http://schemas.microsoft.com/office/drawing/2014/main" id="{0D38D6FE-7828-4A63-AE77-40B396B4E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r="-2" b="15981"/>
          <a:stretch/>
        </p:blipFill>
        <p:spPr bwMode="auto">
          <a:xfrm>
            <a:off x="-1" y="0"/>
            <a:ext cx="6384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EC066B-A125-4474-9735-1D12AAFD4C8C}"/>
              </a:ext>
            </a:extLst>
          </p:cNvPr>
          <p:cNvSpPr txBox="1"/>
          <p:nvPr/>
        </p:nvSpPr>
        <p:spPr>
          <a:xfrm>
            <a:off x="131092" y="5386832"/>
            <a:ext cx="3392424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</a:rPr>
              <a:t>Facial Expressions</a:t>
            </a:r>
          </a:p>
        </p:txBody>
      </p:sp>
      <p:pic>
        <p:nvPicPr>
          <p:cNvPr id="6148" name="Picture 4" descr="Image may contain: 4 people, hat, child, close-up and outdoor">
            <a:extLst>
              <a:ext uri="{FF2B5EF4-FFF2-40B4-BE49-F238E27FC236}">
                <a16:creationId xmlns:a16="http://schemas.microsoft.com/office/drawing/2014/main" id="{6F17E09B-3A01-4408-86EC-7680A9815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r="16783" b="-2"/>
          <a:stretch/>
        </p:blipFill>
        <p:spPr bwMode="auto">
          <a:xfrm>
            <a:off x="9213376" y="3689020"/>
            <a:ext cx="2950203" cy="316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96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may contain: 3 people, people standing and outdoor">
            <a:extLst>
              <a:ext uri="{FF2B5EF4-FFF2-40B4-BE49-F238E27FC236}">
                <a16:creationId xmlns:a16="http://schemas.microsoft.com/office/drawing/2014/main" id="{95A61428-49CA-426B-A263-FECEBAA7A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5"/>
          <a:stretch/>
        </p:blipFill>
        <p:spPr bwMode="auto">
          <a:xfrm>
            <a:off x="-2" y="-1"/>
            <a:ext cx="12192001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4D9FE6-3C2F-4500-B39D-35AFB681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41" y="4544494"/>
            <a:ext cx="6461760" cy="2076333"/>
          </a:xfrm>
          <a:solidFill>
            <a:schemeClr val="bg1">
              <a:alpha val="5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Doug Francisco: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Red Rebel Brigade Founder and Creator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Image may contain: 2 people, people standing">
            <a:extLst>
              <a:ext uri="{FF2B5EF4-FFF2-40B4-BE49-F238E27FC236}">
                <a16:creationId xmlns:a16="http://schemas.microsoft.com/office/drawing/2014/main" id="{DD510046-D7C7-4361-9E4A-8CA6B42138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r="-2" b="-2"/>
          <a:stretch/>
        </p:blipFill>
        <p:spPr bwMode="auto"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12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Image may contain: one or more people and outdoor">
            <a:extLst>
              <a:ext uri="{FF2B5EF4-FFF2-40B4-BE49-F238E27FC236}">
                <a16:creationId xmlns:a16="http://schemas.microsoft.com/office/drawing/2014/main" id="{C340B8F4-CC02-4192-A554-8DB1CA635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8070" cy="425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Image may contain: 1 person, standing">
            <a:extLst>
              <a:ext uri="{FF2B5EF4-FFF2-40B4-BE49-F238E27FC236}">
                <a16:creationId xmlns:a16="http://schemas.microsoft.com/office/drawing/2014/main" id="{470BAF76-33B9-4E41-9E76-40BCA7086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15" y="3100185"/>
            <a:ext cx="5213985" cy="37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may contain: one or more people and indoor">
            <a:extLst>
              <a:ext uri="{FF2B5EF4-FFF2-40B4-BE49-F238E27FC236}">
                <a16:creationId xmlns:a16="http://schemas.microsoft.com/office/drawing/2014/main" id="{5B5F85F7-D0F4-493F-BA1A-63CAE807C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322" y="4257039"/>
            <a:ext cx="2032549" cy="26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may contain: 1 person, hat and close-up">
            <a:extLst>
              <a:ext uri="{FF2B5EF4-FFF2-40B4-BE49-F238E27FC236}">
                <a16:creationId xmlns:a16="http://schemas.microsoft.com/office/drawing/2014/main" id="{0379867D-DA79-4B90-870C-52C0C018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71" y="3822476"/>
            <a:ext cx="242824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may contain: 4 people">
            <a:extLst>
              <a:ext uri="{FF2B5EF4-FFF2-40B4-BE49-F238E27FC236}">
                <a16:creationId xmlns:a16="http://schemas.microsoft.com/office/drawing/2014/main" id="{169C3CD1-BA6D-4C8C-A8BB-A2F70FEF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245" y="224"/>
            <a:ext cx="4166915" cy="31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may contain: 1 person">
            <a:extLst>
              <a:ext uri="{FF2B5EF4-FFF2-40B4-BE49-F238E27FC236}">
                <a16:creationId xmlns:a16="http://schemas.microsoft.com/office/drawing/2014/main" id="{7C19441A-F73E-40F7-9BC1-FD786A2E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20" y="0"/>
            <a:ext cx="1993265" cy="31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 may contain: 1 person, close-up">
            <a:extLst>
              <a:ext uri="{FF2B5EF4-FFF2-40B4-BE49-F238E27FC236}">
                <a16:creationId xmlns:a16="http://schemas.microsoft.com/office/drawing/2014/main" id="{E1543B09-9E9C-4AD8-8C95-DF7314FA8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0455"/>
            <a:ext cx="3217545" cy="321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E30E42-98E4-41F5-BEAC-4F1368603E19}"/>
              </a:ext>
            </a:extLst>
          </p:cNvPr>
          <p:cNvSpPr txBox="1"/>
          <p:nvPr/>
        </p:nvSpPr>
        <p:spPr>
          <a:xfrm>
            <a:off x="1" y="6214110"/>
            <a:ext cx="5245870" cy="523220"/>
          </a:xfrm>
          <a:prstGeom prst="rect">
            <a:avLst/>
          </a:prstGeom>
          <a:solidFill>
            <a:schemeClr val="tx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History/ Background/ Context</a:t>
            </a:r>
          </a:p>
        </p:txBody>
      </p:sp>
    </p:spTree>
    <p:extLst>
      <p:ext uri="{BB962C8B-B14F-4D97-AF65-F5344CB8AC3E}">
        <p14:creationId xmlns:p14="http://schemas.microsoft.com/office/powerpoint/2010/main" val="404048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in the rain&#10;&#10;Description generated with very high confidence">
            <a:extLst>
              <a:ext uri="{FF2B5EF4-FFF2-40B4-BE49-F238E27FC236}">
                <a16:creationId xmlns:a16="http://schemas.microsoft.com/office/drawing/2014/main" id="{EC690B73-07C9-4831-AD59-EB1DE221F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758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EF9728-91BE-49D7-96F9-9C54FA94F84F}"/>
              </a:ext>
            </a:extLst>
          </p:cNvPr>
          <p:cNvSpPr txBox="1"/>
          <p:nvPr/>
        </p:nvSpPr>
        <p:spPr>
          <a:xfrm>
            <a:off x="5008880" y="335280"/>
            <a:ext cx="6217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Principles</a:t>
            </a:r>
          </a:p>
          <a:p>
            <a:endParaRPr lang="en-GB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Two paces/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Distance between ‘reds’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Posture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Gestures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Facial expressions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Dealing with onlookers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Grounded/ embodied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219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9F59A6-007F-43AA-B314-F0F5307D1D07}"/>
              </a:ext>
            </a:extLst>
          </p:cNvPr>
          <p:cNvSpPr txBox="1"/>
          <p:nvPr/>
        </p:nvSpPr>
        <p:spPr>
          <a:xfrm>
            <a:off x="122556" y="6214110"/>
            <a:ext cx="4124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Walking Formation</a:t>
            </a:r>
          </a:p>
        </p:txBody>
      </p:sp>
      <p:pic>
        <p:nvPicPr>
          <p:cNvPr id="1028" name="Picture 4" descr="Image may contain: people standing">
            <a:extLst>
              <a:ext uri="{FF2B5EF4-FFF2-40B4-BE49-F238E27FC236}">
                <a16:creationId xmlns:a16="http://schemas.microsoft.com/office/drawing/2014/main" id="{F079A3F0-1734-45B1-9DBC-A009AF58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14496" cy="464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may contain: 5 people, people standing and outdoor">
            <a:extLst>
              <a:ext uri="{FF2B5EF4-FFF2-40B4-BE49-F238E27FC236}">
                <a16:creationId xmlns:a16="http://schemas.microsoft.com/office/drawing/2014/main" id="{70EA1A79-FA3A-4959-909E-7D952EE397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0" r="14811"/>
          <a:stretch/>
        </p:blipFill>
        <p:spPr bwMode="auto">
          <a:xfrm>
            <a:off x="3695700" y="0"/>
            <a:ext cx="7800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00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 may contain: 2 people, flower">
            <a:extLst>
              <a:ext uri="{FF2B5EF4-FFF2-40B4-BE49-F238E27FC236}">
                <a16:creationId xmlns:a16="http://schemas.microsoft.com/office/drawing/2014/main" id="{202C5648-4C1C-4EF8-965D-867923485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255" y="0"/>
            <a:ext cx="7721745" cy="502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9BFEA-8D39-4A63-9C59-31664EBD2B6F}"/>
              </a:ext>
            </a:extLst>
          </p:cNvPr>
          <p:cNvSpPr txBox="1"/>
          <p:nvPr/>
        </p:nvSpPr>
        <p:spPr>
          <a:xfrm>
            <a:off x="174449" y="6229985"/>
            <a:ext cx="321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Walking Formation</a:t>
            </a:r>
          </a:p>
        </p:txBody>
      </p:sp>
      <p:pic>
        <p:nvPicPr>
          <p:cNvPr id="3078" name="Picture 6" descr="Image may contain: 3 people, people standing">
            <a:extLst>
              <a:ext uri="{FF2B5EF4-FFF2-40B4-BE49-F238E27FC236}">
                <a16:creationId xmlns:a16="http://schemas.microsoft.com/office/drawing/2014/main" id="{A97E81A1-AF93-4163-BE80-7A2F07D9B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1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B5861E-24BD-4105-BFB0-8A61E75D3C94}"/>
              </a:ext>
            </a:extLst>
          </p:cNvPr>
          <p:cNvSpPr txBox="1"/>
          <p:nvPr/>
        </p:nvSpPr>
        <p:spPr>
          <a:xfrm>
            <a:off x="133350" y="6229350"/>
            <a:ext cx="3216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Walking Formation</a:t>
            </a:r>
            <a:r>
              <a:rPr lang="en-GB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34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may contain: 3 people, people standing">
            <a:extLst>
              <a:ext uri="{FF2B5EF4-FFF2-40B4-BE49-F238E27FC236}">
                <a16:creationId xmlns:a16="http://schemas.microsoft.com/office/drawing/2014/main" id="{8F7200BB-51C5-4A53-9A16-656418914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644793-26EF-4E30-BBA8-3C14BC73C202}"/>
              </a:ext>
            </a:extLst>
          </p:cNvPr>
          <p:cNvSpPr txBox="1"/>
          <p:nvPr/>
        </p:nvSpPr>
        <p:spPr>
          <a:xfrm>
            <a:off x="217170" y="6251575"/>
            <a:ext cx="1540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Huddle</a:t>
            </a:r>
          </a:p>
        </p:txBody>
      </p:sp>
    </p:spTree>
    <p:extLst>
      <p:ext uri="{BB962C8B-B14F-4D97-AF65-F5344CB8AC3E}">
        <p14:creationId xmlns:p14="http://schemas.microsoft.com/office/powerpoint/2010/main" val="84236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may contain: 1 person, text">
            <a:extLst>
              <a:ext uri="{FF2B5EF4-FFF2-40B4-BE49-F238E27FC236}">
                <a16:creationId xmlns:a16="http://schemas.microsoft.com/office/drawing/2014/main" id="{6693F7DB-D228-4BE9-9D06-36AB05095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173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8D5FBC-8E4A-4258-9F0A-F8F2A180DED6}"/>
              </a:ext>
            </a:extLst>
          </p:cNvPr>
          <p:cNvSpPr txBox="1"/>
          <p:nvPr/>
        </p:nvSpPr>
        <p:spPr>
          <a:xfrm>
            <a:off x="217170" y="6251575"/>
            <a:ext cx="3135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Veiled/ Unveiled</a:t>
            </a:r>
          </a:p>
        </p:txBody>
      </p:sp>
    </p:spTree>
    <p:extLst>
      <p:ext uri="{BB962C8B-B14F-4D97-AF65-F5344CB8AC3E}">
        <p14:creationId xmlns:p14="http://schemas.microsoft.com/office/powerpoint/2010/main" val="170607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red hair looking at the camera&#10;&#10;Description generated with high confidence">
            <a:extLst>
              <a:ext uri="{FF2B5EF4-FFF2-40B4-BE49-F238E27FC236}">
                <a16:creationId xmlns:a16="http://schemas.microsoft.com/office/drawing/2014/main" id="{419460F3-79BD-469E-A7FD-DE672BF8A2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9" b="240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C68D09-5E70-400A-B313-03B411878F63}"/>
              </a:ext>
            </a:extLst>
          </p:cNvPr>
          <p:cNvSpPr txBox="1"/>
          <p:nvPr/>
        </p:nvSpPr>
        <p:spPr>
          <a:xfrm>
            <a:off x="-294640" y="6170295"/>
            <a:ext cx="3535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</a:rPr>
              <a:t>Embodying Emotion</a:t>
            </a:r>
          </a:p>
        </p:txBody>
      </p:sp>
    </p:spTree>
    <p:extLst>
      <p:ext uri="{BB962C8B-B14F-4D97-AF65-F5344CB8AC3E}">
        <p14:creationId xmlns:p14="http://schemas.microsoft.com/office/powerpoint/2010/main" val="308992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56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Red Rebel Brigade </vt:lpstr>
      <vt:lpstr>Doug Francisco:  Red Rebel Brigade Founder and Creator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Rebel Brigade</dc:title>
  <dc:creator>Elizabeth Palmer</dc:creator>
  <cp:lastModifiedBy>Elizabeth Palmer</cp:lastModifiedBy>
  <cp:revision>8</cp:revision>
  <dcterms:created xsi:type="dcterms:W3CDTF">2019-11-11T17:54:25Z</dcterms:created>
  <dcterms:modified xsi:type="dcterms:W3CDTF">2019-11-22T11:36:51Z</dcterms:modified>
</cp:coreProperties>
</file>